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AE38A-685B-4208-BA44-E61A4503638D}" v="558" dt="2022-03-20T23:21:54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242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20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84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886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158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95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231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3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46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17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Kostov20/POSEID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FA58B51-5B0C-B552-38AF-AAC37814F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0247" r="-6" b="-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bg-BG" sz="9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Poseidon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bg-BG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Website</a:t>
            </a:r>
            <a:r>
              <a:rPr lang="bg-BG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for</a:t>
            </a:r>
            <a:r>
              <a:rPr lang="bg-BG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natural</a:t>
            </a:r>
            <a:r>
              <a:rPr lang="bg-BG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bg-BG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disasters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DC2896-FA87-40DE-BA66-C5CD3F2B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smtClean="0">
                <a:latin typeface="Century Gothic" panose="020B0502020202020204" pitchFamily="34" charset="0"/>
              </a:rPr>
              <a:t>Team Members</a:t>
            </a:r>
            <a:endParaRPr lang="bg-BG" sz="8000" b="1" dirty="0">
              <a:latin typeface="Century Gothic" panose="020B0502020202020204" pitchFamily="34" charset="0"/>
            </a:endParaRPr>
          </a:p>
        </p:txBody>
      </p:sp>
      <p:pic>
        <p:nvPicPr>
          <p:cNvPr id="4" name="Картина 4" descr="Картина, която съдържа лице, стена, мъж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6E0D4E96-192B-4663-BEAF-DE268236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02" y="3183243"/>
            <a:ext cx="2438086" cy="2226328"/>
          </a:xfrm>
        </p:spPr>
      </p:pic>
      <p:pic>
        <p:nvPicPr>
          <p:cNvPr id="5" name="Картина 5" descr="Картина, която съдържа лице, стена, закрито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7D14C8F1-2963-4790-A651-E93A50BB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33" y="3148642"/>
            <a:ext cx="2559169" cy="2286000"/>
          </a:xfrm>
          <a:prstGeom prst="rect">
            <a:avLst/>
          </a:prstGeom>
        </p:spPr>
      </p:pic>
      <p:pic>
        <p:nvPicPr>
          <p:cNvPr id="6" name="Картина 6" descr="Картина, която съдържа лице, стена, закрито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36E6544E-6E91-46A2-AEDE-DD5CD78A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48" y="3121325"/>
            <a:ext cx="2431072" cy="2313317"/>
          </a:xfrm>
          <a:prstGeom prst="rect">
            <a:avLst/>
          </a:prstGeom>
        </p:spPr>
      </p:pic>
      <p:pic>
        <p:nvPicPr>
          <p:cNvPr id="7" name="Картина 7" descr="Картина, която съдържа лице, стена, закрито, млад&#10;&#10;Описанието е генерирано автоматично">
            <a:extLst>
              <a:ext uri="{FF2B5EF4-FFF2-40B4-BE49-F238E27FC236}">
                <a16:creationId xmlns:a16="http://schemas.microsoft.com/office/drawing/2014/main" id="{F08B7562-C402-4987-A7BC-9C95B7F0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928" y="3121325"/>
            <a:ext cx="2332880" cy="2288246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CA91481C-5B6B-47AD-B8EB-7290231A88FB}"/>
              </a:ext>
            </a:extLst>
          </p:cNvPr>
          <p:cNvSpPr txBox="1"/>
          <p:nvPr/>
        </p:nvSpPr>
        <p:spPr>
          <a:xfrm>
            <a:off x="454325" y="584583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latin typeface="Century Gothic" panose="020B0502020202020204" pitchFamily="34" charset="0"/>
              </a:rPr>
              <a:t>Dimitar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Yoldov</a:t>
            </a:r>
            <a:endParaRPr lang="bg-BG" dirty="0">
              <a:latin typeface="Century Gothic" panose="020B0502020202020204" pitchFamily="34" charset="0"/>
            </a:endParaRPr>
          </a:p>
          <a:p>
            <a:pPr algn="ctr"/>
            <a:r>
              <a:rPr lang="bg-BG" dirty="0">
                <a:latin typeface="Century Gothic" panose="020B0502020202020204" pitchFamily="34" charset="0"/>
              </a:rPr>
              <a:t>(</a:t>
            </a:r>
            <a:r>
              <a:rPr lang="bg-BG" dirty="0" err="1">
                <a:latin typeface="Century Gothic" panose="020B0502020202020204" pitchFamily="34" charset="0"/>
              </a:rPr>
              <a:t>Designer</a:t>
            </a:r>
            <a:r>
              <a:rPr lang="bg-BG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CAC3F33F-A18B-45DA-9EA4-4A519D0ADDAB}"/>
              </a:ext>
            </a:extLst>
          </p:cNvPr>
          <p:cNvSpPr txBox="1"/>
          <p:nvPr/>
        </p:nvSpPr>
        <p:spPr>
          <a:xfrm>
            <a:off x="6442494" y="591772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latin typeface="Century Gothic" panose="020B0502020202020204" pitchFamily="34" charset="0"/>
                <a:cs typeface="Segoe UI"/>
              </a:rPr>
              <a:t>Ivaylo</a:t>
            </a:r>
            <a:r>
              <a:rPr lang="en-US" dirty="0" smtClean="0">
                <a:latin typeface="Century Gothic" panose="020B0502020202020204" pitchFamily="34" charset="0"/>
                <a:cs typeface="Segoe UI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  <a:cs typeface="Segoe UI"/>
              </a:rPr>
              <a:t>Dimitrov</a:t>
            </a:r>
            <a:endParaRPr lang="bg-BG" dirty="0" err="1">
              <a:latin typeface="Century Gothic" panose="020B0502020202020204" pitchFamily="34" charset="0"/>
            </a:endParaRPr>
          </a:p>
          <a:p>
            <a:pPr algn="ctr" rtl="0"/>
            <a:r>
              <a:rPr lang="bg-BG" dirty="0">
                <a:latin typeface="Century Gothic" panose="020B0502020202020204" pitchFamily="34" charset="0"/>
                <a:ea typeface="Segoe UI"/>
                <a:cs typeface="Segoe UI"/>
              </a:rPr>
              <a:t>(</a:t>
            </a:r>
            <a:r>
              <a:rPr lang="bg-BG" dirty="0" err="1">
                <a:latin typeface="Century Gothic" panose="020B0502020202020204" pitchFamily="34" charset="0"/>
                <a:ea typeface="Segoe UI"/>
                <a:cs typeface="Segoe UI"/>
              </a:rPr>
              <a:t>Front-end</a:t>
            </a:r>
            <a:r>
              <a:rPr lang="bg-BG" dirty="0">
                <a:latin typeface="Century Gothic" panose="020B0502020202020204" pitchFamily="34" charset="0"/>
                <a:ea typeface="Segoe UI"/>
                <a:cs typeface="Segoe UI"/>
              </a:rPr>
              <a:t>)</a:t>
            </a:r>
            <a:endParaRPr lang="bg-BG" dirty="0">
              <a:latin typeface="Century Gothic" panose="020B0502020202020204" pitchFamily="34" charset="0"/>
              <a:cs typeface="Segoe UI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3EA9FA07-97F1-4173-AF3D-0A615F18C571}"/>
              </a:ext>
            </a:extLst>
          </p:cNvPr>
          <p:cNvSpPr txBox="1"/>
          <p:nvPr/>
        </p:nvSpPr>
        <p:spPr>
          <a:xfrm>
            <a:off x="3301042" y="591772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latin typeface="Century Gothic" panose="020B0502020202020204" pitchFamily="34" charset="0"/>
                <a:ea typeface="Segoe UI"/>
                <a:cs typeface="Segoe UI"/>
              </a:rPr>
              <a:t>Georgi</a:t>
            </a:r>
            <a:r>
              <a:rPr lang="en-US" dirty="0" smtClean="0">
                <a:latin typeface="Century Gothic" panose="020B0502020202020204" pitchFamily="34" charset="0"/>
                <a:ea typeface="Segoe UI"/>
                <a:cs typeface="Segoe UI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  <a:ea typeface="Segoe UI"/>
                <a:cs typeface="Segoe UI"/>
              </a:rPr>
              <a:t>Kotakov</a:t>
            </a:r>
            <a:endParaRPr lang="bg-BG" dirty="0" err="1">
              <a:latin typeface="Century Gothic" panose="020B0502020202020204" pitchFamily="34" charset="0"/>
              <a:ea typeface="Segoe UI"/>
              <a:cs typeface="Segoe UI"/>
            </a:endParaRPr>
          </a:p>
          <a:p>
            <a:pPr algn="ctr"/>
            <a:r>
              <a:rPr lang="bg-BG" dirty="0">
                <a:latin typeface="Century Gothic" panose="020B0502020202020204" pitchFamily="34" charset="0"/>
                <a:ea typeface="Segoe UI"/>
                <a:cs typeface="Segoe UI"/>
              </a:rPr>
              <a:t>(</a:t>
            </a:r>
            <a:r>
              <a:rPr lang="bg-BG" dirty="0" err="1">
                <a:latin typeface="Century Gothic" panose="020B0502020202020204" pitchFamily="34" charset="0"/>
                <a:ea typeface="Segoe UI"/>
                <a:cs typeface="Segoe UI"/>
              </a:rPr>
              <a:t>Back-end</a:t>
            </a:r>
            <a:r>
              <a:rPr lang="bg-BG" dirty="0">
                <a:latin typeface="Century Gothic" panose="020B0502020202020204" pitchFamily="34" charset="0"/>
                <a:ea typeface="Segoe UI"/>
                <a:cs typeface="Segoe UI"/>
              </a:rPr>
              <a:t>)</a:t>
            </a:r>
            <a:endParaRPr lang="bg-BG" dirty="0">
              <a:latin typeface="Century Gothic" panose="020B0502020202020204" pitchFamily="34" charset="0"/>
              <a:cs typeface="Segoe UI"/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06028213-4679-4B12-B606-33A62CA4D313}"/>
              </a:ext>
            </a:extLst>
          </p:cNvPr>
          <p:cNvSpPr txBox="1"/>
          <p:nvPr/>
        </p:nvSpPr>
        <p:spPr>
          <a:xfrm>
            <a:off x="9231674" y="59231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latin typeface="Century Gothic" panose="020B0502020202020204" pitchFamily="34" charset="0"/>
                <a:cs typeface="Segoe UI"/>
              </a:rPr>
              <a:t>Aleksandar</a:t>
            </a:r>
            <a:r>
              <a:rPr lang="en-US" dirty="0" smtClean="0">
                <a:latin typeface="Century Gothic" panose="020B0502020202020204" pitchFamily="34" charset="0"/>
                <a:cs typeface="Segoe UI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  <a:cs typeface="Segoe UI"/>
              </a:rPr>
              <a:t>Kostov</a:t>
            </a:r>
            <a:endParaRPr lang="bg-BG" dirty="0">
              <a:latin typeface="Century Gothic" panose="020B0502020202020204" pitchFamily="34" charset="0"/>
            </a:endParaRPr>
          </a:p>
          <a:p>
            <a:pPr algn="ctr"/>
            <a:r>
              <a:rPr lang="bg-BG" dirty="0">
                <a:latin typeface="Century Gothic" panose="020B0502020202020204" pitchFamily="34" charset="0"/>
                <a:cs typeface="Segoe UI"/>
              </a:rPr>
              <a:t>(</a:t>
            </a:r>
            <a:r>
              <a:rPr lang="bg-BG" dirty="0" err="1">
                <a:latin typeface="Century Gothic" panose="020B0502020202020204" pitchFamily="34" charset="0"/>
                <a:cs typeface="Segoe UI"/>
              </a:rPr>
              <a:t>Leader</a:t>
            </a:r>
            <a:r>
              <a:rPr lang="bg-BG" dirty="0">
                <a:latin typeface="Century Gothic" panose="020B0502020202020204" pitchFamily="34" charset="0"/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686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54730F-87D0-45FB-AA9C-81E67B46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Century Gothic" panose="020B0502020202020204" pitchFamily="34" charset="0"/>
              </a:rPr>
              <a:t>Process</a:t>
            </a:r>
            <a:endParaRPr lang="bg-BG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474BA0A-D6DC-4F94-B178-A9B1CD3B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Forming the team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Start of the project</a:t>
            </a:r>
            <a:endParaRPr lang="bg-BG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Troubleshooting</a:t>
            </a:r>
            <a:r>
              <a:rPr lang="bg-BG" dirty="0">
                <a:latin typeface="Century Gothic" panose="020B0502020202020204" pitchFamily="34" charset="0"/>
              </a:rPr>
              <a:t> 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Finding information and photos</a:t>
            </a:r>
            <a:endParaRPr lang="bg-BG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Finishing the project</a:t>
            </a:r>
            <a:endParaRPr lang="bg-BG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95" y="1066800"/>
            <a:ext cx="5495925" cy="4114800"/>
          </a:xfrm>
          <a:prstGeom prst="rect">
            <a:avLst/>
          </a:prstGeom>
          <a:effectLst>
            <a:glow rad="127000">
              <a:srgbClr val="00B0F0">
                <a:alpha val="16000"/>
              </a:srgbClr>
            </a:glow>
            <a:reflection blurRad="12700" stA="34000" endPos="6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0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E4F750-C46A-4350-B736-5EABAE33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entury Gothic" panose="020B0502020202020204" pitchFamily="34" charset="0"/>
              </a:rPr>
              <a:t>Idea</a:t>
            </a:r>
            <a:endParaRPr lang="bg-BG" b="1" dirty="0">
              <a:latin typeface="Century Gothic" panose="020B0502020202020204" pitchFamily="34" charset="0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5A3930-DEAE-4A33-8F86-C47E6A931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Out idea is to make a webpage with information about the different kinds of natural disasters in an understandable way.</a:t>
            </a:r>
            <a:endParaRPr lang="bg-BG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r="6052"/>
          <a:stretch/>
        </p:blipFill>
        <p:spPr>
          <a:xfrm>
            <a:off x="3460954" y="3941898"/>
            <a:ext cx="2163097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3" r="12038"/>
          <a:stretch/>
        </p:blipFill>
        <p:spPr>
          <a:xfrm>
            <a:off x="8058768" y="3921568"/>
            <a:ext cx="2182762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7513"/>
          <a:stretch/>
        </p:blipFill>
        <p:spPr>
          <a:xfrm>
            <a:off x="5761702" y="3921568"/>
            <a:ext cx="2172929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18361"/>
          <a:stretch/>
        </p:blipFill>
        <p:spPr>
          <a:xfrm>
            <a:off x="1182266" y="3941898"/>
            <a:ext cx="211934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557" y="501932"/>
            <a:ext cx="10077556" cy="1325563"/>
          </a:xfrm>
        </p:spPr>
        <p:txBody>
          <a:bodyPr/>
          <a:lstStyle/>
          <a:p>
            <a:r>
              <a:rPr lang="en-US" b="1" dirty="0" smtClean="0">
                <a:latin typeface="Century Gothic" panose="020B0502020202020204" pitchFamily="34" charset="0"/>
              </a:rPr>
              <a:t>Programs we used</a:t>
            </a:r>
            <a:endParaRPr lang="bg-BG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2505921"/>
            <a:ext cx="1671484" cy="1671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8" y="2502846"/>
            <a:ext cx="1674559" cy="1674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54" y="2502846"/>
            <a:ext cx="1674559" cy="1674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70" y="2502846"/>
            <a:ext cx="1775297" cy="1734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48" y="4695943"/>
            <a:ext cx="2622138" cy="1638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67" y="4570695"/>
            <a:ext cx="1889332" cy="18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0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4FBD316-1CBC-4E94-8334-526C26B3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736" y="3346237"/>
            <a:ext cx="10077557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entury Gothic" panose="020B0502020202020204" pitchFamily="34" charset="0"/>
                <a:hlinkClick r:id="rId2"/>
              </a:rPr>
              <a:t>Let’s go to the site</a:t>
            </a:r>
            <a:endParaRPr lang="bg-BG" sz="9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8144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66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Avenir Next LT Pro Light</vt:lpstr>
      <vt:lpstr>Century Gothic</vt:lpstr>
      <vt:lpstr>Georgia Pro Semibold</vt:lpstr>
      <vt:lpstr>Segoe UI</vt:lpstr>
      <vt:lpstr>Wingdings</vt:lpstr>
      <vt:lpstr>RocaVTI</vt:lpstr>
      <vt:lpstr>Poseidon</vt:lpstr>
      <vt:lpstr>Team Members</vt:lpstr>
      <vt:lpstr>Process</vt:lpstr>
      <vt:lpstr>Idea</vt:lpstr>
      <vt:lpstr>Programs we used</vt:lpstr>
      <vt:lpstr>Let’s go to the 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Az</dc:creator>
  <cp:lastModifiedBy>Az</cp:lastModifiedBy>
  <cp:revision>99</cp:revision>
  <dcterms:created xsi:type="dcterms:W3CDTF">2022-03-20T22:58:49Z</dcterms:created>
  <dcterms:modified xsi:type="dcterms:W3CDTF">2022-03-21T17:37:07Z</dcterms:modified>
</cp:coreProperties>
</file>